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sldIdLst>
    <p:sldId id="257" r:id="rId2"/>
    <p:sldId id="260" r:id="rId3"/>
    <p:sldId id="261" r:id="rId4"/>
    <p:sldId id="264" r:id="rId5"/>
    <p:sldId id="263" r:id="rId6"/>
    <p:sldId id="266" r:id="rId7"/>
    <p:sldId id="267" r:id="rId8"/>
    <p:sldId id="268" r:id="rId9"/>
    <p:sldId id="270" r:id="rId10"/>
    <p:sldId id="271" r:id="rId11"/>
    <p:sldId id="273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53" autoAdjust="0"/>
  </p:normalViewPr>
  <p:slideViewPr>
    <p:cSldViewPr>
      <p:cViewPr varScale="1">
        <p:scale>
          <a:sx n="78" d="100"/>
          <a:sy n="78" d="100"/>
        </p:scale>
        <p:origin x="-7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92110-5B8E-4086-85DD-7663CEF44596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3957B-C57B-4114-8D74-1BE1997093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3957B-C57B-4114-8D74-1BE19970933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5246-3DAE-492C-9639-4CBC79B20890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4D1B1-2E02-4065-A0BB-8F5E5DA0508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атьяна\Desktop\форум\07.12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357166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Министерство экологии, природопользования и лесного хозяйства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Республики Саха (Якутия)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571612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Экологическое просвещение по сохранению редкого вида – </a:t>
            </a:r>
          </a:p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белого журавля (</a:t>
            </a:r>
            <a:r>
              <a:rPr lang="ru-RU" sz="2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стерха</a:t>
            </a:r>
            <a:r>
              <a:rPr lang="ru-RU" sz="2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2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3643315"/>
            <a:ext cx="392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err="1" smtClean="0"/>
              <a:t>Стрюкова</a:t>
            </a:r>
            <a:r>
              <a:rPr lang="ru-RU" dirty="0" smtClean="0"/>
              <a:t> Т.Г.руководитель  </a:t>
            </a:r>
            <a:r>
              <a:rPr lang="ru-RU" dirty="0" err="1" smtClean="0"/>
              <a:t>Аллаиховской</a:t>
            </a:r>
            <a:r>
              <a:rPr lang="ru-RU" dirty="0" smtClean="0"/>
              <a:t> инспекции государственного экологического надзора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Татьяна\Desktop\форум\20180914_17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2017\фотоотчет по экопросвещению\Презентация властелин Арктики ЧСОШ.jpg"/>
          <p:cNvPicPr>
            <a:picLocks noChangeAspect="1" noChangeArrowheads="1"/>
          </p:cNvPicPr>
          <p:nvPr/>
        </p:nvPicPr>
        <p:blipFill>
          <a:blip r:embed="rId2"/>
          <a:srcRect t="38542" b="19791"/>
          <a:stretch>
            <a:fillRect/>
          </a:stretch>
        </p:blipFill>
        <p:spPr bwMode="auto">
          <a:xfrm>
            <a:off x="142844" y="214290"/>
            <a:ext cx="8858312" cy="2928958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2017\фотоотчет по экопросвещению\Презентация Растительный мир 5 ию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14686"/>
            <a:ext cx="3448040" cy="3214710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2017\фотоотчет по экопросвещению\Лекция Все о поведении волка и Овцебыки наши новые соседи.JPG"/>
          <p:cNvPicPr>
            <a:picLocks noChangeAspect="1" noChangeArrowheads="1"/>
          </p:cNvPicPr>
          <p:nvPr/>
        </p:nvPicPr>
        <p:blipFill>
          <a:blip r:embed="rId4"/>
          <a:srcRect l="4590" t="23633" b="17773"/>
          <a:stretch>
            <a:fillRect/>
          </a:stretch>
        </p:blipFill>
        <p:spPr bwMode="auto">
          <a:xfrm>
            <a:off x="3714712" y="3214686"/>
            <a:ext cx="5429288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рамках Года Экологии и ООПТ инспекцией проводились экологические уроки в образовательных учреждениях и участие в улусных экологических конкурсах и мероприятиях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Татьяна\Desktop\2017\фотоотчет по экопросвещению\Беседа Год экологии и ООПТ в России.JPG"/>
          <p:cNvPicPr>
            <a:picLocks noChangeAspect="1" noChangeArrowheads="1"/>
          </p:cNvPicPr>
          <p:nvPr/>
        </p:nvPicPr>
        <p:blipFill>
          <a:blip r:embed="rId2"/>
          <a:srcRect t="32292" b="8333"/>
          <a:stretch>
            <a:fillRect/>
          </a:stretch>
        </p:blipFill>
        <p:spPr bwMode="auto">
          <a:xfrm>
            <a:off x="857224" y="1071546"/>
            <a:ext cx="7286644" cy="3071834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2017\фотоотчет по экопросвещению\Детсад Светлячок лекция Биоразнообразие родного края.JPG"/>
          <p:cNvPicPr>
            <a:picLocks noChangeAspect="1" noChangeArrowheads="1"/>
          </p:cNvPicPr>
          <p:nvPr/>
        </p:nvPicPr>
        <p:blipFill>
          <a:blip r:embed="rId3"/>
          <a:srcRect t="21875" r="22656" b="10416"/>
          <a:stretch>
            <a:fillRect/>
          </a:stretch>
        </p:blipFill>
        <p:spPr bwMode="auto">
          <a:xfrm>
            <a:off x="285720" y="3714752"/>
            <a:ext cx="4643438" cy="2928934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2017\фотоотчет по экопросвещению\Конкурс школьных проектов ЧСОШ.JPG"/>
          <p:cNvPicPr>
            <a:picLocks noChangeAspect="1" noChangeArrowheads="1"/>
          </p:cNvPicPr>
          <p:nvPr/>
        </p:nvPicPr>
        <p:blipFill>
          <a:blip r:embed="rId4"/>
          <a:srcRect l="24365" t="21354" r="33154"/>
          <a:stretch>
            <a:fillRect/>
          </a:stretch>
        </p:blipFill>
        <p:spPr bwMode="auto">
          <a:xfrm>
            <a:off x="5286380" y="3643314"/>
            <a:ext cx="3643338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атьяна\Desktop\форум\DSC07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Татьяна\Desktop\форум\DSC07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Татьяна\Desktop\форум\DSC07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00528" cy="6072230"/>
          </a:xfrm>
          <a:prstGeom prst="rect">
            <a:avLst/>
          </a:prstGeom>
          <a:noFill/>
        </p:spPr>
      </p:pic>
      <p:pic>
        <p:nvPicPr>
          <p:cNvPr id="5122" name="Picture 2" descr="C:\Users\Татьяна\Desktop\форум\P103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357718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Татьяна\Desktop\форум\P106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286808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Ежегодно проводится конкурс снежных фигур в рамках дня птиц </a:t>
            </a:r>
            <a:endParaRPr lang="ru-RU" sz="2000" b="1" dirty="0"/>
          </a:p>
        </p:txBody>
      </p:sp>
      <p:pic>
        <p:nvPicPr>
          <p:cNvPr id="7170" name="Picture 2" descr="C:\Users\Татьяна\Desktop\форум\День Птиц акция Весенний прилет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4643470" cy="2571768"/>
          </a:xfrm>
          <a:prstGeom prst="rect">
            <a:avLst/>
          </a:prstGeom>
          <a:noFill/>
        </p:spPr>
      </p:pic>
      <p:pic>
        <p:nvPicPr>
          <p:cNvPr id="7171" name="Picture 3" descr="C:\Users\Татьяна\Desktop\форум\20170401_11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643314"/>
            <a:ext cx="3643338" cy="3000395"/>
          </a:xfrm>
          <a:prstGeom prst="rect">
            <a:avLst/>
          </a:prstGeom>
          <a:noFill/>
        </p:spPr>
      </p:pic>
      <p:pic>
        <p:nvPicPr>
          <p:cNvPr id="7172" name="Picture 4" descr="C:\Users\Татьяна\Desktop\форум\Полярная сова. Работа юных экскурсовод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3357562"/>
            <a:ext cx="3643338" cy="3357586"/>
          </a:xfrm>
          <a:prstGeom prst="rect">
            <a:avLst/>
          </a:prstGeom>
          <a:noFill/>
        </p:spPr>
      </p:pic>
      <p:pic>
        <p:nvPicPr>
          <p:cNvPr id="7173" name="Picture 5" descr="C:\Users\Татьяна\Desktop\форум\20170329_173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785794"/>
            <a:ext cx="2857520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Будни ребят из детского лагеря «</a:t>
            </a:r>
            <a:r>
              <a:rPr lang="ru-RU" sz="1800" b="1" dirty="0" err="1" smtClean="0"/>
              <a:t>Кыталык</a:t>
            </a:r>
            <a:r>
              <a:rPr lang="ru-RU" sz="1800" b="1" dirty="0" smtClean="0"/>
              <a:t>» 2016 г.</a:t>
            </a:r>
            <a:endParaRPr lang="ru-RU" sz="1800" b="1" dirty="0"/>
          </a:p>
        </p:txBody>
      </p:sp>
      <p:pic>
        <p:nvPicPr>
          <p:cNvPr id="8194" name="Picture 2" descr="C:\Users\Татьяна\Desktop\форум\P1040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357718" cy="2714644"/>
          </a:xfrm>
          <a:prstGeom prst="rect">
            <a:avLst/>
          </a:prstGeom>
          <a:noFill/>
        </p:spPr>
      </p:pic>
      <p:pic>
        <p:nvPicPr>
          <p:cNvPr id="8195" name="Picture 3" descr="C:\Users\Татьяна\Desktop\форум\P1060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928670"/>
            <a:ext cx="3857652" cy="2714644"/>
          </a:xfrm>
          <a:prstGeom prst="rect">
            <a:avLst/>
          </a:prstGeom>
          <a:noFill/>
        </p:spPr>
      </p:pic>
      <p:pic>
        <p:nvPicPr>
          <p:cNvPr id="8196" name="Picture 4" descr="C:\Users\Татьяна\Desktop\форум\P1060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286280" cy="2786082"/>
          </a:xfrm>
          <a:prstGeom prst="rect">
            <a:avLst/>
          </a:prstGeom>
          <a:noFill/>
        </p:spPr>
      </p:pic>
      <p:pic>
        <p:nvPicPr>
          <p:cNvPr id="8197" name="Picture 5" descr="C:\Users\Татьяна\Desktop\форум\P1040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85765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Юные исследователи из детского экологического лагеря «</a:t>
            </a:r>
            <a:r>
              <a:rPr lang="ru-RU" sz="2400" b="1" dirty="0" err="1" smtClean="0"/>
              <a:t>Кыталык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9218" name="Picture 2" descr="C:\Users\Татьяна\Desktop\форум\P103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214842" cy="5715040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форум\P1020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85794"/>
            <a:ext cx="4429156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Детский экологический лагерь «</a:t>
            </a:r>
            <a:r>
              <a:rPr lang="ru-RU" sz="3600" b="1" dirty="0" err="1" smtClean="0"/>
              <a:t>Кыталык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pic>
        <p:nvPicPr>
          <p:cNvPr id="47106" name="Picture 2" descr="C:\Users\Татьяна\Desktop\Pictures\Эколагерь, экодесант 2015\P1020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071966" cy="3000396"/>
          </a:xfrm>
          <a:prstGeom prst="rect">
            <a:avLst/>
          </a:prstGeom>
          <a:noFill/>
        </p:spPr>
      </p:pic>
      <p:pic>
        <p:nvPicPr>
          <p:cNvPr id="47107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357298"/>
            <a:ext cx="3583284" cy="2857520"/>
          </a:xfrm>
          <a:prstGeom prst="rect">
            <a:avLst/>
          </a:prstGeom>
          <a:noFill/>
        </p:spPr>
      </p:pic>
      <p:pic>
        <p:nvPicPr>
          <p:cNvPr id="5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4348" y="3942656"/>
            <a:ext cx="3583284" cy="2687463"/>
          </a:xfrm>
          <a:prstGeom prst="rect">
            <a:avLst/>
          </a:prstGeom>
          <a:noFill/>
        </p:spPr>
      </p:pic>
      <p:pic>
        <p:nvPicPr>
          <p:cNvPr id="6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628" y="3643314"/>
            <a:ext cx="3583284" cy="2687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Детский военно-спортивный лагерь  «Патриот» в гостях  на центральной базе ресурсного резервата «</a:t>
            </a:r>
            <a:r>
              <a:rPr lang="ru-RU" sz="1800" b="1" dirty="0" err="1" smtClean="0"/>
              <a:t>Кыталык</a:t>
            </a:r>
            <a:r>
              <a:rPr lang="ru-RU" sz="1800" b="1" dirty="0" smtClean="0"/>
              <a:t>» </a:t>
            </a:r>
            <a:endParaRPr lang="ru-RU" sz="1800" b="1" dirty="0"/>
          </a:p>
        </p:txBody>
      </p:sp>
      <p:pic>
        <p:nvPicPr>
          <p:cNvPr id="10242" name="Picture 2" descr="C:\Users\Татьяна\Desktop\форум\IMG_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786190"/>
            <a:ext cx="3500462" cy="2857520"/>
          </a:xfrm>
          <a:prstGeom prst="rect">
            <a:avLst/>
          </a:prstGeom>
          <a:noFill/>
        </p:spPr>
      </p:pic>
      <p:pic>
        <p:nvPicPr>
          <p:cNvPr id="10243" name="Picture 3" descr="C:\Users\Татьяна\Desktop\форум\IMG_1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071546"/>
            <a:ext cx="3643338" cy="2500330"/>
          </a:xfrm>
          <a:prstGeom prst="rect">
            <a:avLst/>
          </a:prstGeom>
          <a:noFill/>
        </p:spPr>
      </p:pic>
      <p:pic>
        <p:nvPicPr>
          <p:cNvPr id="10244" name="Picture 4" descr="C:\Users\Татьяна\Desktop\форум\IMG_1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478634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20-летие  Государственного природного заказника «</a:t>
            </a:r>
            <a:r>
              <a:rPr lang="ru-RU" sz="3200" b="1" dirty="0" err="1" smtClean="0"/>
              <a:t>Кыталык</a:t>
            </a:r>
            <a:r>
              <a:rPr lang="ru-RU" sz="3200" b="1" dirty="0" smtClean="0"/>
              <a:t>»,2016 год.</a:t>
            </a:r>
            <a:endParaRPr lang="ru-RU" sz="3200" b="1" dirty="0"/>
          </a:p>
        </p:txBody>
      </p:sp>
      <p:pic>
        <p:nvPicPr>
          <p:cNvPr id="11266" name="Picture 2" descr="C:\Users\Татьяна\Desktop\форум\IMG_5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7256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esktop\форум\DSC_8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57290" y="1000108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    СПАСИБО ЗА ВНИМАНИЕ!</a:t>
            </a:r>
            <a:endParaRPr lang="ru-RU" sz="40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3786190"/>
            <a:ext cx="3857652" cy="2687463"/>
          </a:xfrm>
          <a:prstGeom prst="rect">
            <a:avLst/>
          </a:prstGeom>
          <a:noFill/>
        </p:spPr>
      </p:pic>
      <p:pic>
        <p:nvPicPr>
          <p:cNvPr id="3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785794"/>
            <a:ext cx="3797598" cy="2687463"/>
          </a:xfrm>
          <a:prstGeom prst="rect">
            <a:avLst/>
          </a:prstGeom>
          <a:noFill/>
        </p:spPr>
      </p:pic>
      <p:pic>
        <p:nvPicPr>
          <p:cNvPr id="4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00562" y="785794"/>
            <a:ext cx="4143404" cy="2643206"/>
          </a:xfrm>
          <a:prstGeom prst="rect">
            <a:avLst/>
          </a:prstGeom>
          <a:noFill/>
        </p:spPr>
      </p:pic>
      <p:pic>
        <p:nvPicPr>
          <p:cNvPr id="5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3857627"/>
            <a:ext cx="4000528" cy="2571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4" y="3286124"/>
            <a:ext cx="3583284" cy="2687463"/>
          </a:xfrm>
          <a:prstGeom prst="rect">
            <a:avLst/>
          </a:prstGeom>
          <a:noFill/>
        </p:spPr>
      </p:pic>
      <p:pic>
        <p:nvPicPr>
          <p:cNvPr id="3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5786" y="3357562"/>
            <a:ext cx="3583284" cy="2687463"/>
          </a:xfrm>
          <a:prstGeom prst="rect">
            <a:avLst/>
          </a:prstGeom>
          <a:noFill/>
        </p:spPr>
      </p:pic>
      <p:pic>
        <p:nvPicPr>
          <p:cNvPr id="4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2066" y="428604"/>
            <a:ext cx="3583284" cy="2687463"/>
          </a:xfrm>
          <a:prstGeom prst="rect">
            <a:avLst/>
          </a:prstGeom>
          <a:noFill/>
        </p:spPr>
      </p:pic>
      <p:pic>
        <p:nvPicPr>
          <p:cNvPr id="5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5786" y="428604"/>
            <a:ext cx="3583284" cy="2687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571480"/>
            <a:ext cx="3583284" cy="2687463"/>
          </a:xfrm>
          <a:prstGeom prst="rect">
            <a:avLst/>
          </a:prstGeom>
          <a:noFill/>
        </p:spPr>
      </p:pic>
      <p:pic>
        <p:nvPicPr>
          <p:cNvPr id="3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48" y="3429000"/>
            <a:ext cx="3714776" cy="2687463"/>
          </a:xfrm>
          <a:prstGeom prst="rect">
            <a:avLst/>
          </a:prstGeom>
          <a:noFill/>
        </p:spPr>
      </p:pic>
      <p:pic>
        <p:nvPicPr>
          <p:cNvPr id="4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57752" y="3500438"/>
            <a:ext cx="3869036" cy="2643206"/>
          </a:xfrm>
          <a:prstGeom prst="rect">
            <a:avLst/>
          </a:prstGeom>
          <a:noFill/>
        </p:spPr>
      </p:pic>
      <p:pic>
        <p:nvPicPr>
          <p:cNvPr id="5" name="Picture 3" descr="C:\Users\Татьяна\Desktop\Pictures\Эколагерь, экодесант 2015\P10209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6314" y="428604"/>
            <a:ext cx="3857652" cy="2857520"/>
          </a:xfrm>
          <a:prstGeom prst="rect">
            <a:avLst/>
          </a:prstGeom>
          <a:noFill/>
        </p:spPr>
      </p:pic>
      <p:pic>
        <p:nvPicPr>
          <p:cNvPr id="48130" name="Picture 2" descr="C:\Users\Татьяна\Desktop\Pictures\Эколагерь, экодесант 2015\P1030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71480"/>
            <a:ext cx="371477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Улусный конкурс «В гармонии с природой» посвященный Году литературы РФ в рамках РЭА «Природа и мы»</a:t>
            </a:r>
            <a:endParaRPr lang="ru-RU" sz="3200" b="1" dirty="0"/>
          </a:p>
        </p:txBody>
      </p:sp>
      <p:pic>
        <p:nvPicPr>
          <p:cNvPr id="5" name="Содержимое 4" descr="DSC009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14554"/>
            <a:ext cx="4210080" cy="3786214"/>
          </a:xfrm>
        </p:spPr>
      </p:pic>
      <p:pic>
        <p:nvPicPr>
          <p:cNvPr id="6" name="Содержимое 5" descr="DSC008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14554"/>
            <a:ext cx="4281518" cy="378621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Конкурс рисунков </a:t>
            </a:r>
            <a:br>
              <a:rPr lang="ru-RU" sz="3200" b="1" dirty="0" smtClean="0"/>
            </a:br>
            <a:r>
              <a:rPr lang="ru-RU" sz="3200" b="1" dirty="0" smtClean="0"/>
              <a:t>«Мой любимый пейзаж»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 descr="C:\Users\Татьяна\Desktop\Pictures\конкурс  В гармонии с природой\R1026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215238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6632"/>
            <a:ext cx="8856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 </a:t>
            </a:r>
            <a:endParaRPr lang="ru-RU" sz="1100" dirty="0"/>
          </a:p>
        </p:txBody>
      </p:sp>
      <p:pic>
        <p:nvPicPr>
          <p:cNvPr id="8194" name="Picture 2" descr="C:\Users\Татьяна\Desktop\Pictures\конкурс  В гармонии с природой\DSC008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428604"/>
            <a:ext cx="4143404" cy="2428892"/>
          </a:xfrm>
          <a:prstGeom prst="rect">
            <a:avLst/>
          </a:prstGeom>
          <a:noFill/>
        </p:spPr>
      </p:pic>
      <p:pic>
        <p:nvPicPr>
          <p:cNvPr id="8195" name="Picture 3" descr="C:\Users\Татьяна\Desktop\Pictures\конкурс  В гармонии с природой\DSC00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86280" cy="2428892"/>
          </a:xfrm>
          <a:prstGeom prst="rect">
            <a:avLst/>
          </a:prstGeom>
          <a:noFill/>
        </p:spPr>
      </p:pic>
      <p:pic>
        <p:nvPicPr>
          <p:cNvPr id="8196" name="Picture 4" descr="C:\Users\Татьяна\Desktop\Pictures\конкурс  В гармонии с природой\DSC00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000372"/>
            <a:ext cx="4143404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91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Office\Мои документы\для адм\IMG_06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42852"/>
            <a:ext cx="435771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луб\Desktop\фото\P71123-160618.jpg"/>
          <p:cNvPicPr/>
          <p:nvPr/>
        </p:nvPicPr>
        <p:blipFill>
          <a:blip r:embed="rId3" cstate="print"/>
          <a:srcRect l="8819" t="4761" r="4434" b="22511"/>
          <a:stretch>
            <a:fillRect/>
          </a:stretch>
        </p:blipFill>
        <p:spPr bwMode="auto">
          <a:xfrm>
            <a:off x="4786314" y="142852"/>
            <a:ext cx="415606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клуб\Desktop\фото\P71123-155421.jpg"/>
          <p:cNvPicPr/>
          <p:nvPr/>
        </p:nvPicPr>
        <p:blipFill>
          <a:blip r:embed="rId4" cstate="print"/>
          <a:srcRect l="20043" t="2849" r="19976" b="15670"/>
          <a:stretch>
            <a:fillRect/>
          </a:stretch>
        </p:blipFill>
        <p:spPr bwMode="auto">
          <a:xfrm>
            <a:off x="285720" y="3186953"/>
            <a:ext cx="4429156" cy="345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клуб\Desktop\IMG-20171024-WA0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86124"/>
            <a:ext cx="421484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136</Words>
  <Application>Microsoft Office PowerPoint</Application>
  <PresentationFormat>Экран (4:3)</PresentationFormat>
  <Paragraphs>16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Детский экологический лагерь «Кыталык»</vt:lpstr>
      <vt:lpstr>Слайд 3</vt:lpstr>
      <vt:lpstr>Слайд 4</vt:lpstr>
      <vt:lpstr>Слайд 5</vt:lpstr>
      <vt:lpstr>Улусный конкурс «В гармонии с природой» посвященный Году литературы РФ в рамках РЭА «Природа и мы»</vt:lpstr>
      <vt:lpstr>Конкурс рисунков  «Мой любимый пейзаж»</vt:lpstr>
      <vt:lpstr>Слайд 8</vt:lpstr>
      <vt:lpstr>Слайд 9</vt:lpstr>
      <vt:lpstr>Слайд 10</vt:lpstr>
      <vt:lpstr>Слайд 11</vt:lpstr>
      <vt:lpstr>В рамках Года Экологии и ООПТ инспекцией проводились экологические уроки в образовательных учреждениях и участие в улусных экологических конкурсах и мероприятиях</vt:lpstr>
      <vt:lpstr>Слайд 13</vt:lpstr>
      <vt:lpstr>Слайд 14</vt:lpstr>
      <vt:lpstr>Слайд 15</vt:lpstr>
      <vt:lpstr>Слайд 16</vt:lpstr>
      <vt:lpstr>Ежегодно проводится конкурс снежных фигур в рамках дня птиц </vt:lpstr>
      <vt:lpstr>Будни ребят из детского лагеря «Кыталык» 2016 г.</vt:lpstr>
      <vt:lpstr>Юные исследователи из детского экологического лагеря «Кыталык»</vt:lpstr>
      <vt:lpstr>Детский военно-спортивный лагерь  «Патриот» в гостях  на центральной базе ресурсного резервата «Кыталык» </vt:lpstr>
      <vt:lpstr>20-летие  Государственного природного заказника «Кыталык»,2016 год.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8</cp:revision>
  <dcterms:created xsi:type="dcterms:W3CDTF">2020-09-23T04:35:26Z</dcterms:created>
  <dcterms:modified xsi:type="dcterms:W3CDTF">2020-09-23T05:47:13Z</dcterms:modified>
</cp:coreProperties>
</file>